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8288000" cy="10287000"/>
  <p:notesSz cx="6858000" cy="9144000"/>
  <p:embeddedFontLst>
    <p:embeddedFont>
      <p:font typeface="League Spartan" panose="020B0604020202020204" charset="0"/>
      <p:regular r:id="rId10"/>
      <p:bold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7C3D02-6A3B-1104-7DF0-67C6E811DBAB}" v="297" dt="2026-03-17T17:19:15.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13" autoAdjust="0"/>
    <p:restoredTop sz="94599" autoAdjust="0"/>
  </p:normalViewPr>
  <p:slideViewPr>
    <p:cSldViewPr>
      <p:cViewPr>
        <p:scale>
          <a:sx n="96" d="100"/>
          <a:sy n="96" d="100"/>
        </p:scale>
        <p:origin x="144"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1.fntdata"/><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52743A-AFF7-5C40-9B7E-C382D8CCCB19}" type="datetimeFigureOut">
              <a:rPr lang="en-US" smtClean="0"/>
              <a:t>3/17/2026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60FA7-A90C-C34D-A575-13087565DFBD}" type="slidenum">
              <a:rPr lang="en-US" smtClean="0"/>
              <a:t>‹#›</a:t>
            </a:fld>
            <a:endParaRPr lang="en-US"/>
          </a:p>
        </p:txBody>
      </p:sp>
    </p:spTree>
    <p:extLst>
      <p:ext uri="{BB962C8B-B14F-4D97-AF65-F5344CB8AC3E}">
        <p14:creationId xmlns:p14="http://schemas.microsoft.com/office/powerpoint/2010/main" val="1264559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F60FA7-A90C-C34D-A575-13087565DFBD}" type="slidenum">
              <a:rPr lang="en-US" smtClean="0"/>
              <a:t>1</a:t>
            </a:fld>
            <a:endParaRPr lang="en-US"/>
          </a:p>
        </p:txBody>
      </p:sp>
    </p:spTree>
    <p:extLst>
      <p:ext uri="{BB962C8B-B14F-4D97-AF65-F5344CB8AC3E}">
        <p14:creationId xmlns:p14="http://schemas.microsoft.com/office/powerpoint/2010/main" val="1941620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5321A09-D8FA-4A48-AB15-BFEB20712E4B}" type="datetime1">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E0867-BEBE-B142-B583-F60A27EB0CB4}" type="datetime1">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3D2E8F-1177-7D4C-A455-6FB3B342D5A8}" type="datetime1">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C220D-3781-314E-8074-822BADF7B5FF}" type="datetime1">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05CBB2-87A4-D74C-A94E-D5A89E8D45FA}" type="datetime1">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29269-AA44-DE4A-9814-8D6D90634974}" type="datetime1">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CDC1B6-38DD-5943-A448-2D05E9110B65}" type="datetime1">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5241DE-2130-D547-9C81-7C4C9ACD4F85}" type="datetime1">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EC9BE-8078-254E-83B5-BA8D6B8B5A3F}" type="datetime1">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87AC93-C25F-2640-A14B-DFF0137E748F}" type="datetime1">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D1249D-C5F8-B84A-8A9E-2FBA061B791F}" type="datetime1">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481E7-F711-BF4F-8198-A2808FE4483C}" type="datetime1">
              <a:rPr lang="en-US" smtClean="0"/>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5" name="AutoShape 4">
            <a:extLst>
              <a:ext uri="{C183D7F6-B498-43B3-948B-1728B52AA6E4}">
                <adec:decorative xmlns:adec="http://schemas.microsoft.com/office/drawing/2017/decorative" val="1"/>
              </a:ext>
            </a:extLst>
          </p:cNvPr>
          <p:cNvSpPr/>
          <p:nvPr/>
        </p:nvSpPr>
        <p:spPr>
          <a:xfrm flipV="1">
            <a:off x="1028700" y="0"/>
            <a:ext cx="0" cy="5143500"/>
          </a:xfrm>
          <a:prstGeom prst="line">
            <a:avLst/>
          </a:prstGeom>
          <a:ln w="866775" cap="flat">
            <a:solidFill>
              <a:srgbClr val="000000"/>
            </a:solidFill>
            <a:prstDash val="solid"/>
            <a:headEnd type="none" w="sm" len="sm"/>
            <a:tailEnd type="none" w="sm" len="sm"/>
          </a:ln>
        </p:spPr>
        <p:txBody>
          <a:bodyPr/>
          <a:lstStyle/>
          <a:p>
            <a:endParaRPr lang="en-US"/>
          </a:p>
        </p:txBody>
      </p:sp>
      <p:sp>
        <p:nvSpPr>
          <p:cNvPr id="6" name="AutoShape 3">
            <a:extLst>
              <a:ext uri="{C183D7F6-B498-43B3-948B-1728B52AA6E4}">
                <adec:decorative xmlns:adec="http://schemas.microsoft.com/office/drawing/2017/decorative" val="1"/>
              </a:ext>
            </a:extLst>
          </p:cNvPr>
          <p:cNvSpPr/>
          <p:nvPr/>
        </p:nvSpPr>
        <p:spPr>
          <a:xfrm flipV="1">
            <a:off x="1028700" y="8947701"/>
            <a:ext cx="0" cy="1339299"/>
          </a:xfrm>
          <a:prstGeom prst="line">
            <a:avLst/>
          </a:prstGeom>
          <a:ln w="866775" cap="flat">
            <a:solidFill>
              <a:srgbClr val="000000"/>
            </a:solidFill>
            <a:prstDash val="solid"/>
            <a:headEnd type="none" w="sm" len="sm"/>
            <a:tailEnd type="none" w="sm" len="sm"/>
          </a:ln>
        </p:spPr>
        <p:txBody>
          <a:bodyPr/>
          <a:lstStyle/>
          <a:p>
            <a:endParaRPr lang="en-US"/>
          </a:p>
        </p:txBody>
      </p:sp>
      <p:sp>
        <p:nvSpPr>
          <p:cNvPr id="13" name="AutoShape 2">
            <a:extLst>
              <a:ext uri="{C183D7F6-B498-43B3-948B-1728B52AA6E4}">
                <adec:decorative xmlns:adec="http://schemas.microsoft.com/office/drawing/2017/decorative" val="1"/>
              </a:ext>
            </a:extLst>
          </p:cNvPr>
          <p:cNvSpPr/>
          <p:nvPr/>
        </p:nvSpPr>
        <p:spPr>
          <a:xfrm flipV="1">
            <a:off x="2234848" y="990"/>
            <a:ext cx="12075" cy="2789415"/>
          </a:xfrm>
          <a:prstGeom prst="line">
            <a:avLst/>
          </a:prstGeom>
          <a:ln w="457200" cap="flat">
            <a:solidFill>
              <a:srgbClr val="000000"/>
            </a:solidFill>
            <a:prstDash val="solid"/>
            <a:headEnd type="none" w="sm" len="sm"/>
            <a:tailEnd type="none" w="sm" len="sm"/>
          </a:ln>
        </p:spPr>
        <p:txBody>
          <a:bodyPr/>
          <a:lstStyle/>
          <a:p>
            <a:endParaRPr lang="en-US"/>
          </a:p>
        </p:txBody>
      </p:sp>
      <p:sp>
        <p:nvSpPr>
          <p:cNvPr id="14" name="AutoShape 1">
            <a:extLst>
              <a:ext uri="{C183D7F6-B498-43B3-948B-1728B52AA6E4}">
                <adec:decorative xmlns:adec="http://schemas.microsoft.com/office/drawing/2017/decorative" val="1"/>
              </a:ext>
            </a:extLst>
          </p:cNvPr>
          <p:cNvSpPr/>
          <p:nvPr/>
        </p:nvSpPr>
        <p:spPr>
          <a:xfrm flipV="1">
            <a:off x="2234848" y="9144137"/>
            <a:ext cx="12075" cy="1142863"/>
          </a:xfrm>
          <a:prstGeom prst="line">
            <a:avLst/>
          </a:prstGeom>
          <a:ln w="457200" cap="flat">
            <a:solidFill>
              <a:srgbClr val="000000"/>
            </a:solidFill>
            <a:prstDash val="solid"/>
            <a:headEnd type="none" w="sm" len="sm"/>
            <a:tailEnd type="none" w="sm" len="sm"/>
          </a:ln>
        </p:spPr>
        <p:txBody>
          <a:bodyPr/>
          <a:lstStyle/>
          <a:p>
            <a:endParaRPr lang="en-US"/>
          </a:p>
        </p:txBody>
      </p:sp>
      <p:sp>
        <p:nvSpPr>
          <p:cNvPr id="3" name="Freeform 4">
            <a:extLst>
              <a:ext uri="{C183D7F6-B498-43B3-948B-1728B52AA6E4}">
                <adec:decorative xmlns:adec="http://schemas.microsoft.com/office/drawing/2017/decorative" val="1"/>
              </a:ext>
            </a:extLst>
          </p:cNvPr>
          <p:cNvSpPr/>
          <p:nvPr/>
        </p:nvSpPr>
        <p:spPr>
          <a:xfrm>
            <a:off x="817124" y="7858408"/>
            <a:ext cx="1658397" cy="845457"/>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8" name="Freeform 3">
            <a:extLst>
              <a:ext uri="{C183D7F6-B498-43B3-948B-1728B52AA6E4}">
                <adec:decorative xmlns:adec="http://schemas.microsoft.com/office/drawing/2017/decorative" val="1"/>
              </a:ext>
            </a:extLst>
          </p:cNvPr>
          <p:cNvSpPr/>
          <p:nvPr/>
        </p:nvSpPr>
        <p:spPr>
          <a:xfrm>
            <a:off x="0" y="6765300"/>
            <a:ext cx="1658397" cy="845457"/>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CC0000"/>
          </a:solidFill>
        </p:spPr>
        <p:txBody>
          <a:bodyPr/>
          <a:lstStyle/>
          <a:p>
            <a:endParaRPr lang="en-US"/>
          </a:p>
        </p:txBody>
      </p:sp>
      <p:sp>
        <p:nvSpPr>
          <p:cNvPr id="11" name="Freeform 2">
            <a:extLst>
              <a:ext uri="{C183D7F6-B498-43B3-948B-1728B52AA6E4}">
                <adec:decorative xmlns:adec="http://schemas.microsoft.com/office/drawing/2017/decorative" val="1"/>
              </a:ext>
            </a:extLst>
          </p:cNvPr>
          <p:cNvSpPr/>
          <p:nvPr/>
        </p:nvSpPr>
        <p:spPr>
          <a:xfrm>
            <a:off x="829198" y="5531672"/>
            <a:ext cx="1658397" cy="845457"/>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16" name="Freeform 1">
            <a:extLst>
              <a:ext uri="{C183D7F6-B498-43B3-948B-1728B52AA6E4}">
                <adec:decorative xmlns:adec="http://schemas.microsoft.com/office/drawing/2017/decorative" val="1"/>
              </a:ext>
            </a:extLst>
          </p:cNvPr>
          <p:cNvSpPr/>
          <p:nvPr/>
        </p:nvSpPr>
        <p:spPr>
          <a:xfrm rot="16200000">
            <a:off x="15201900" y="990"/>
            <a:ext cx="3086100" cy="308610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CC0000"/>
          </a:solidFill>
        </p:spPr>
        <p:txBody>
          <a:bodyPr/>
          <a:lstStyle/>
          <a:p>
            <a:endParaRPr lang="en-US"/>
          </a:p>
        </p:txBody>
      </p:sp>
      <p:sp>
        <p:nvSpPr>
          <p:cNvPr id="24" name="Slide Number">
            <a:extLst>
              <a:ext uri="{FF2B5EF4-FFF2-40B4-BE49-F238E27FC236}">
                <a16:creationId xmlns:a16="http://schemas.microsoft.com/office/drawing/2014/main" id="{4DA7AD7A-0A6F-1B38-4358-781F43E32685}"/>
              </a:ext>
            </a:extLst>
          </p:cNvPr>
          <p:cNvSpPr txBox="1"/>
          <p:nvPr/>
        </p:nvSpPr>
        <p:spPr>
          <a:xfrm>
            <a:off x="17830800" y="9715568"/>
            <a:ext cx="248175" cy="369332"/>
          </a:xfrm>
          <a:prstGeom prst="rect">
            <a:avLst/>
          </a:prstGeom>
          <a:noFill/>
        </p:spPr>
        <p:txBody>
          <a:bodyPr wrap="square" rtlCol="0">
            <a:spAutoFit/>
          </a:bodyPr>
          <a:lstStyle/>
          <a:p>
            <a:r>
              <a:rPr lang="en-US" dirty="0"/>
              <a:t>1</a:t>
            </a:r>
          </a:p>
        </p:txBody>
      </p:sp>
      <p:sp>
        <p:nvSpPr>
          <p:cNvPr id="19" name="Subtitle"/>
          <p:cNvSpPr txBox="1"/>
          <p:nvPr/>
        </p:nvSpPr>
        <p:spPr>
          <a:xfrm>
            <a:off x="9291047" y="6956238"/>
            <a:ext cx="5910853"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League Spartan"/>
                <a:ea typeface="League Spartan"/>
                <a:cs typeface="League Spartan"/>
                <a:sym typeface="League Spartan"/>
              </a:rPr>
              <a:t>Instructor Name</a:t>
            </a:r>
          </a:p>
        </p:txBody>
      </p:sp>
      <p:sp>
        <p:nvSpPr>
          <p:cNvPr id="18" name="Title"/>
          <p:cNvSpPr txBox="1">
            <a:spLocks noGrp="1"/>
          </p:cNvSpPr>
          <p:nvPr>
            <p:ph type="title" idx="4294967295"/>
          </p:nvPr>
        </p:nvSpPr>
        <p:spPr>
          <a:xfrm>
            <a:off x="2771811" y="5448300"/>
            <a:ext cx="10371459" cy="164211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439"/>
              </a:lnSpc>
              <a:spcBef>
                <a:spcPts val="0"/>
              </a:spcBef>
              <a:spcAft>
                <a:spcPts val="0"/>
              </a:spcAft>
              <a:buClrTx/>
              <a:buSzTx/>
              <a:buFontTx/>
              <a:buNone/>
              <a:tabLst/>
              <a:defRPr/>
            </a:pPr>
            <a:r>
              <a:rPr kumimoji="0" lang="en-US" sz="95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Class Name 101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AutoShape 3">
            <a:extLst>
              <a:ext uri="{C183D7F6-B498-43B3-948B-1728B52AA6E4}">
                <adec:decorative xmlns:adec="http://schemas.microsoft.com/office/drawing/2017/decorative" val="1"/>
              </a:ext>
            </a:extLst>
          </p:cNvPr>
          <p:cNvSpPr/>
          <p:nvPr/>
        </p:nvSpPr>
        <p:spPr>
          <a:xfrm flipV="1">
            <a:off x="1028700" y="-169494"/>
            <a:ext cx="0" cy="5143500"/>
          </a:xfrm>
          <a:prstGeom prst="line">
            <a:avLst/>
          </a:prstGeom>
          <a:ln w="866775" cap="flat">
            <a:solidFill>
              <a:srgbClr val="000000"/>
            </a:solidFill>
            <a:prstDash val="solid"/>
            <a:headEnd type="none" w="sm" len="sm"/>
            <a:tailEnd type="none" w="sm" len="sm"/>
          </a:ln>
        </p:spPr>
        <p:txBody>
          <a:bodyPr/>
          <a:lstStyle/>
          <a:p>
            <a:endParaRPr lang="en-US"/>
          </a:p>
        </p:txBody>
      </p:sp>
      <p:sp>
        <p:nvSpPr>
          <p:cNvPr id="3" name="AutoShape 2">
            <a:extLst>
              <a:ext uri="{C183D7F6-B498-43B3-948B-1728B52AA6E4}">
                <adec:decorative xmlns:adec="http://schemas.microsoft.com/office/drawing/2017/decorative" val="1"/>
              </a:ext>
            </a:extLst>
          </p:cNvPr>
          <p:cNvSpPr/>
          <p:nvPr/>
        </p:nvSpPr>
        <p:spPr>
          <a:xfrm flipV="1">
            <a:off x="2216015" y="990"/>
            <a:ext cx="12075" cy="2789415"/>
          </a:xfrm>
          <a:prstGeom prst="line">
            <a:avLst/>
          </a:prstGeom>
          <a:ln w="457200" cap="flat">
            <a:solidFill>
              <a:srgbClr val="000000"/>
            </a:solidFill>
            <a:prstDash val="solid"/>
            <a:headEnd type="none" w="sm" len="sm"/>
            <a:tailEnd type="none" w="sm" len="sm"/>
          </a:ln>
        </p:spPr>
        <p:txBody>
          <a:bodyPr/>
          <a:lstStyle/>
          <a:p>
            <a:endParaRPr lang="en-US"/>
          </a:p>
        </p:txBody>
      </p:sp>
      <p:sp>
        <p:nvSpPr>
          <p:cNvPr id="4" name="AutoShape 1">
            <a:extLst>
              <a:ext uri="{C183D7F6-B498-43B3-948B-1728B52AA6E4}">
                <adec:decorative xmlns:adec="http://schemas.microsoft.com/office/drawing/2017/decorative" val="1"/>
              </a:ext>
            </a:extLst>
          </p:cNvPr>
          <p:cNvSpPr/>
          <p:nvPr/>
        </p:nvSpPr>
        <p:spPr>
          <a:xfrm flipV="1">
            <a:off x="1028700" y="8947701"/>
            <a:ext cx="0" cy="1339299"/>
          </a:xfrm>
          <a:prstGeom prst="line">
            <a:avLst/>
          </a:prstGeom>
          <a:ln w="866775" cap="flat">
            <a:solidFill>
              <a:srgbClr val="000000"/>
            </a:solidFill>
            <a:prstDash val="solid"/>
            <a:headEnd type="none" w="sm" len="sm"/>
            <a:tailEnd type="none" w="sm" len="sm"/>
          </a:ln>
        </p:spPr>
        <p:txBody>
          <a:bodyPr/>
          <a:lstStyle/>
          <a:p>
            <a:endParaRPr lang="en-US"/>
          </a:p>
        </p:txBody>
      </p:sp>
      <p:sp>
        <p:nvSpPr>
          <p:cNvPr id="6" name="Freeform 4">
            <a:extLst>
              <a:ext uri="{C183D7F6-B498-43B3-948B-1728B52AA6E4}">
                <adec:decorative xmlns:adec="http://schemas.microsoft.com/office/drawing/2017/decorative" val="1"/>
              </a:ext>
            </a:extLst>
          </p:cNvPr>
          <p:cNvSpPr/>
          <p:nvPr/>
        </p:nvSpPr>
        <p:spPr>
          <a:xfrm rot="734870">
            <a:off x="548718" y="5561771"/>
            <a:ext cx="1300665" cy="1138082"/>
          </a:xfrm>
          <a:custGeom>
            <a:avLst/>
            <a:gdLst/>
            <a:ahLst/>
            <a:cxnLst/>
            <a:rect l="l" t="t" r="r" b="b"/>
            <a:pathLst>
              <a:path w="812800" h="711200">
                <a:moveTo>
                  <a:pt x="406400" y="711200"/>
                </a:moveTo>
                <a:lnTo>
                  <a:pt x="812800" y="0"/>
                </a:lnTo>
                <a:lnTo>
                  <a:pt x="0" y="0"/>
                </a:lnTo>
                <a:lnTo>
                  <a:pt x="406400" y="711200"/>
                </a:lnTo>
                <a:close/>
              </a:path>
            </a:pathLst>
          </a:custGeom>
          <a:solidFill>
            <a:srgbClr val="CC0000"/>
          </a:solidFill>
        </p:spPr>
        <p:txBody>
          <a:bodyPr/>
          <a:lstStyle/>
          <a:p>
            <a:endParaRPr lang="en-US"/>
          </a:p>
        </p:txBody>
      </p:sp>
      <p:sp>
        <p:nvSpPr>
          <p:cNvPr id="9" name="Freeform 3">
            <a:extLst>
              <a:ext uri="{C183D7F6-B498-43B3-948B-1728B52AA6E4}">
                <adec:decorative xmlns:adec="http://schemas.microsoft.com/office/drawing/2017/decorative" val="1"/>
              </a:ext>
            </a:extLst>
          </p:cNvPr>
          <p:cNvSpPr/>
          <p:nvPr/>
        </p:nvSpPr>
        <p:spPr>
          <a:xfrm rot="19640131">
            <a:off x="548718" y="7548618"/>
            <a:ext cx="1300665" cy="1138082"/>
          </a:xfrm>
          <a:custGeom>
            <a:avLst/>
            <a:gdLst/>
            <a:ahLst/>
            <a:cxnLst/>
            <a:rect l="l" t="t" r="r" b="b"/>
            <a:pathLst>
              <a:path w="812800" h="711200">
                <a:moveTo>
                  <a:pt x="406400" y="711200"/>
                </a:moveTo>
                <a:lnTo>
                  <a:pt x="812800" y="0"/>
                </a:lnTo>
                <a:lnTo>
                  <a:pt x="0" y="0"/>
                </a:lnTo>
                <a:lnTo>
                  <a:pt x="406400" y="711200"/>
                </a:lnTo>
                <a:close/>
              </a:path>
            </a:pathLst>
          </a:custGeom>
          <a:solidFill>
            <a:srgbClr val="0025CC"/>
          </a:solidFill>
        </p:spPr>
        <p:txBody>
          <a:bodyPr/>
          <a:lstStyle/>
          <a:p>
            <a:endParaRPr lang="en-US"/>
          </a:p>
        </p:txBody>
      </p:sp>
      <p:sp>
        <p:nvSpPr>
          <p:cNvPr id="12" name="Freeform 2">
            <a:extLst>
              <a:ext uri="{C183D7F6-B498-43B3-948B-1728B52AA6E4}">
                <adec:decorative xmlns:adec="http://schemas.microsoft.com/office/drawing/2017/decorative" val="1"/>
              </a:ext>
            </a:extLst>
          </p:cNvPr>
          <p:cNvSpPr/>
          <p:nvPr/>
        </p:nvSpPr>
        <p:spPr>
          <a:xfrm>
            <a:off x="15065522" y="31247"/>
            <a:ext cx="2507456" cy="3086100"/>
          </a:xfrm>
          <a:custGeom>
            <a:avLst/>
            <a:gdLst/>
            <a:ahLst/>
            <a:cxnLst/>
            <a:rect l="l" t="t" r="r" b="b"/>
            <a:pathLst>
              <a:path w="660400" h="812800">
                <a:moveTo>
                  <a:pt x="220252" y="793731"/>
                </a:moveTo>
                <a:cubicBezTo>
                  <a:pt x="254109" y="805245"/>
                  <a:pt x="292600" y="812800"/>
                  <a:pt x="330378" y="812800"/>
                </a:cubicBezTo>
                <a:cubicBezTo>
                  <a:pt x="368157" y="812800"/>
                  <a:pt x="404509" y="806323"/>
                  <a:pt x="438009" y="794809"/>
                </a:cubicBezTo>
                <a:cubicBezTo>
                  <a:pt x="438723" y="794450"/>
                  <a:pt x="439435" y="794450"/>
                  <a:pt x="440148" y="794090"/>
                </a:cubicBezTo>
                <a:cubicBezTo>
                  <a:pt x="565955" y="748035"/>
                  <a:pt x="658618" y="626421"/>
                  <a:pt x="660400" y="484298"/>
                </a:cubicBezTo>
                <a:lnTo>
                  <a:pt x="660400" y="0"/>
                </a:lnTo>
                <a:lnTo>
                  <a:pt x="0" y="0"/>
                </a:lnTo>
                <a:lnTo>
                  <a:pt x="0" y="483939"/>
                </a:lnTo>
                <a:cubicBezTo>
                  <a:pt x="1782" y="627140"/>
                  <a:pt x="93019" y="748755"/>
                  <a:pt x="220252" y="793731"/>
                </a:cubicBezTo>
                <a:close/>
              </a:path>
            </a:pathLst>
          </a:custGeom>
          <a:solidFill>
            <a:srgbClr val="CC0000"/>
          </a:solidFill>
        </p:spPr>
        <p:txBody>
          <a:bodyPr/>
          <a:lstStyle/>
          <a:p>
            <a:endParaRPr lang="en-US"/>
          </a:p>
        </p:txBody>
      </p:sp>
      <p:sp>
        <p:nvSpPr>
          <p:cNvPr id="15" name="Freeform 1">
            <a:extLst>
              <a:ext uri="{C183D7F6-B498-43B3-948B-1728B52AA6E4}">
                <adec:decorative xmlns:adec="http://schemas.microsoft.com/office/drawing/2017/decorative" val="1"/>
              </a:ext>
            </a:extLst>
          </p:cNvPr>
          <p:cNvSpPr/>
          <p:nvPr/>
        </p:nvSpPr>
        <p:spPr>
          <a:xfrm rot="10800000">
            <a:off x="14776200" y="-3653"/>
            <a:ext cx="3086100" cy="1573306"/>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dirty="0"/>
          </a:p>
        </p:txBody>
      </p:sp>
      <p:sp>
        <p:nvSpPr>
          <p:cNvPr id="21" name="Slide Number">
            <a:extLst>
              <a:ext uri="{FF2B5EF4-FFF2-40B4-BE49-F238E27FC236}">
                <a16:creationId xmlns:a16="http://schemas.microsoft.com/office/drawing/2014/main" id="{88B065AC-163F-8C6B-88BF-33FF0E21BC1D}"/>
              </a:ext>
            </a:extLst>
          </p:cNvPr>
          <p:cNvSpPr txBox="1"/>
          <p:nvPr/>
        </p:nvSpPr>
        <p:spPr>
          <a:xfrm>
            <a:off x="17830800" y="9715568"/>
            <a:ext cx="248175" cy="369332"/>
          </a:xfrm>
          <a:prstGeom prst="rect">
            <a:avLst/>
          </a:prstGeom>
          <a:noFill/>
        </p:spPr>
        <p:txBody>
          <a:bodyPr wrap="square" rtlCol="0">
            <a:spAutoFit/>
          </a:bodyPr>
          <a:lstStyle/>
          <a:p>
            <a:r>
              <a:rPr lang="en-US" dirty="0"/>
              <a:t>2</a:t>
            </a:r>
          </a:p>
        </p:txBody>
      </p:sp>
      <p:sp>
        <p:nvSpPr>
          <p:cNvPr id="17" name="Slide Title"/>
          <p:cNvSpPr txBox="1">
            <a:spLocks noGrp="1"/>
          </p:cNvSpPr>
          <p:nvPr>
            <p:ph type="title" idx="4294967295"/>
          </p:nvPr>
        </p:nvSpPr>
        <p:spPr>
          <a:xfrm>
            <a:off x="2053652" y="6002523"/>
            <a:ext cx="10050069" cy="1644681"/>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299"/>
              </a:lnSpc>
              <a:spcBef>
                <a:spcPts val="0"/>
              </a:spcBef>
              <a:spcAft>
                <a:spcPts val="0"/>
              </a:spcAft>
              <a:buClrTx/>
              <a:buSzTx/>
              <a:buFontTx/>
              <a:buNone/>
              <a:tabLst/>
              <a:defRPr/>
            </a:pPr>
            <a:r>
              <a:rPr kumimoji="0" lang="en-US" sz="94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Title Slide Only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5" name="Freeform 4">
            <a:extLst>
              <a:ext uri="{C183D7F6-B498-43B3-948B-1728B52AA6E4}">
                <adec:decorative xmlns:adec="http://schemas.microsoft.com/office/drawing/2017/decorative" val="1"/>
              </a:ext>
            </a:extLst>
          </p:cNvPr>
          <p:cNvSpPr/>
          <p:nvPr/>
        </p:nvSpPr>
        <p:spPr>
          <a:xfrm>
            <a:off x="257175" y="4356847"/>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8" name="Freeform 3">
            <a:extLst>
              <a:ext uri="{C183D7F6-B498-43B3-948B-1728B52AA6E4}">
                <adec:decorative xmlns:adec="http://schemas.microsoft.com/office/drawing/2017/decorative" val="1"/>
              </a:ext>
            </a:extLst>
          </p:cNvPr>
          <p:cNvSpPr/>
          <p:nvPr/>
        </p:nvSpPr>
        <p:spPr>
          <a:xfrm rot="10800000">
            <a:off x="16487775" y="5143500"/>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lIns="91440" tIns="45720" rIns="91440" bIns="45720" anchor="t"/>
          <a:lstStyle/>
          <a:p>
            <a:endParaRPr lang="en-US"/>
          </a:p>
        </p:txBody>
      </p:sp>
      <p:sp>
        <p:nvSpPr>
          <p:cNvPr id="13" name="Freeform 2">
            <a:extLst>
              <a:ext uri="{C183D7F6-B498-43B3-948B-1728B52AA6E4}">
                <adec:decorative xmlns:adec="http://schemas.microsoft.com/office/drawing/2017/decorative" val="1"/>
              </a:ext>
            </a:extLst>
          </p:cNvPr>
          <p:cNvSpPr/>
          <p:nvPr/>
        </p:nvSpPr>
        <p:spPr>
          <a:xfrm rot="5400000">
            <a:off x="2262689" y="8741971"/>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CC0000"/>
          </a:solidFill>
        </p:spPr>
        <p:txBody>
          <a:bodyPr/>
          <a:lstStyle/>
          <a:p>
            <a:endParaRPr lang="en-US"/>
          </a:p>
        </p:txBody>
      </p:sp>
      <p:sp>
        <p:nvSpPr>
          <p:cNvPr id="17" name="Freeform 1">
            <a:extLst>
              <a:ext uri="{C183D7F6-B498-43B3-948B-1728B52AA6E4}">
                <adec:decorative xmlns:adec="http://schemas.microsoft.com/office/drawing/2017/decorative" val="1"/>
              </a:ext>
            </a:extLst>
          </p:cNvPr>
          <p:cNvSpPr/>
          <p:nvPr/>
        </p:nvSpPr>
        <p:spPr>
          <a:xfrm rot="16200000">
            <a:off x="14492842" y="990"/>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CC0000"/>
          </a:solidFill>
        </p:spPr>
        <p:txBody>
          <a:bodyPr/>
          <a:lstStyle/>
          <a:p>
            <a:endParaRPr lang="en-US"/>
          </a:p>
        </p:txBody>
      </p:sp>
      <p:sp>
        <p:nvSpPr>
          <p:cNvPr id="2" name="AutoShape 5">
            <a:extLst>
              <a:ext uri="{C183D7F6-B498-43B3-948B-1728B52AA6E4}">
                <adec:decorative xmlns:adec="http://schemas.microsoft.com/office/drawing/2017/decorative" val="1"/>
              </a:ext>
            </a:extLst>
          </p:cNvPr>
          <p:cNvSpPr/>
          <p:nvPr/>
        </p:nvSpPr>
        <p:spPr>
          <a:xfrm flipV="1">
            <a:off x="17259300" y="0"/>
            <a:ext cx="0" cy="5143500"/>
          </a:xfrm>
          <a:prstGeom prst="line">
            <a:avLst/>
          </a:prstGeom>
          <a:ln w="866775" cap="flat">
            <a:solidFill>
              <a:srgbClr val="000000"/>
            </a:solidFill>
            <a:prstDash val="solid"/>
            <a:headEnd type="none" w="sm" len="sm"/>
            <a:tailEnd type="none" w="sm" len="sm"/>
          </a:ln>
        </p:spPr>
        <p:txBody>
          <a:bodyPr/>
          <a:lstStyle/>
          <a:p>
            <a:endParaRPr lang="en-US"/>
          </a:p>
        </p:txBody>
      </p:sp>
      <p:sp>
        <p:nvSpPr>
          <p:cNvPr id="3" name="AutoShape 4">
            <a:extLst>
              <a:ext uri="{C183D7F6-B498-43B3-948B-1728B52AA6E4}">
                <adec:decorative xmlns:adec="http://schemas.microsoft.com/office/drawing/2017/decorative" val="1"/>
              </a:ext>
            </a:extLst>
          </p:cNvPr>
          <p:cNvSpPr/>
          <p:nvPr/>
        </p:nvSpPr>
        <p:spPr>
          <a:xfrm flipV="1">
            <a:off x="1028700" y="5143500"/>
            <a:ext cx="0" cy="5143500"/>
          </a:xfrm>
          <a:prstGeom prst="line">
            <a:avLst/>
          </a:prstGeom>
          <a:ln w="866775" cap="flat">
            <a:solidFill>
              <a:srgbClr val="000000"/>
            </a:solidFill>
            <a:prstDash val="solid"/>
            <a:headEnd type="none" w="sm" len="sm"/>
            <a:tailEnd type="none" w="sm" len="sm"/>
          </a:ln>
        </p:spPr>
        <p:txBody>
          <a:bodyPr/>
          <a:lstStyle/>
          <a:p>
            <a:endParaRPr lang="en-US"/>
          </a:p>
        </p:txBody>
      </p:sp>
      <p:sp>
        <p:nvSpPr>
          <p:cNvPr id="10" name="AutoShape 3">
            <a:extLst>
              <a:ext uri="{C183D7F6-B498-43B3-948B-1728B52AA6E4}">
                <adec:decorative xmlns:adec="http://schemas.microsoft.com/office/drawing/2017/decorative" val="1"/>
              </a:ext>
            </a:extLst>
          </p:cNvPr>
          <p:cNvSpPr/>
          <p:nvPr/>
        </p:nvSpPr>
        <p:spPr>
          <a:xfrm flipV="1">
            <a:off x="2028823" y="7496595"/>
            <a:ext cx="12075" cy="2789415"/>
          </a:xfrm>
          <a:prstGeom prst="line">
            <a:avLst/>
          </a:prstGeom>
          <a:ln w="457200" cap="flat">
            <a:solidFill>
              <a:srgbClr val="000000"/>
            </a:solidFill>
            <a:prstDash val="solid"/>
            <a:headEnd type="none" w="sm" len="sm"/>
            <a:tailEnd type="none" w="sm" len="sm"/>
          </a:ln>
        </p:spPr>
        <p:txBody>
          <a:bodyPr/>
          <a:lstStyle/>
          <a:p>
            <a:endParaRPr lang="en-US"/>
          </a:p>
        </p:txBody>
      </p:sp>
      <p:sp>
        <p:nvSpPr>
          <p:cNvPr id="11" name="AutoShape 2">
            <a:extLst>
              <a:ext uri="{C183D7F6-B498-43B3-948B-1728B52AA6E4}">
                <adec:decorative xmlns:adec="http://schemas.microsoft.com/office/drawing/2017/decorative" val="1"/>
              </a:ext>
            </a:extLst>
          </p:cNvPr>
          <p:cNvSpPr/>
          <p:nvPr/>
        </p:nvSpPr>
        <p:spPr>
          <a:xfrm flipV="1">
            <a:off x="16247102" y="990"/>
            <a:ext cx="12075" cy="2789415"/>
          </a:xfrm>
          <a:prstGeom prst="line">
            <a:avLst/>
          </a:prstGeom>
          <a:ln w="457200" cap="flat">
            <a:solidFill>
              <a:srgbClr val="000000"/>
            </a:solidFill>
            <a:prstDash val="solid"/>
            <a:headEnd type="none" w="sm" len="sm"/>
            <a:tailEnd type="none" w="sm" len="sm"/>
          </a:ln>
        </p:spPr>
        <p:txBody>
          <a:bodyPr/>
          <a:lstStyle/>
          <a:p>
            <a:endParaRPr lang="en-US"/>
          </a:p>
        </p:txBody>
      </p:sp>
      <p:sp>
        <p:nvSpPr>
          <p:cNvPr id="19" name="AutoShape 1">
            <a:extLst>
              <a:ext uri="{C183D7F6-B498-43B3-948B-1728B52AA6E4}">
                <adec:decorative xmlns:adec="http://schemas.microsoft.com/office/drawing/2017/decorative" val="1"/>
              </a:ext>
            </a:extLst>
          </p:cNvPr>
          <p:cNvSpPr/>
          <p:nvPr/>
        </p:nvSpPr>
        <p:spPr>
          <a:xfrm flipV="1">
            <a:off x="3911231" y="5536826"/>
            <a:ext cx="10686113" cy="0"/>
          </a:xfrm>
          <a:prstGeom prst="line">
            <a:avLst/>
          </a:prstGeom>
          <a:ln w="457200" cap="flat">
            <a:solidFill>
              <a:srgbClr val="000000"/>
            </a:solidFill>
            <a:prstDash val="solid"/>
            <a:headEnd type="none" w="sm" len="sm"/>
            <a:tailEnd type="none" w="sm" len="sm"/>
          </a:ln>
        </p:spPr>
        <p:txBody>
          <a:bodyPr/>
          <a:lstStyle/>
          <a:p>
            <a:endParaRPr lang="en-US"/>
          </a:p>
        </p:txBody>
      </p:sp>
      <p:sp>
        <p:nvSpPr>
          <p:cNvPr id="20" name="Slide Number">
            <a:extLst>
              <a:ext uri="{FF2B5EF4-FFF2-40B4-BE49-F238E27FC236}">
                <a16:creationId xmlns:a16="http://schemas.microsoft.com/office/drawing/2014/main" id="{5181D697-ED7C-BF0B-3AF4-84C9BB319A23}"/>
              </a:ext>
            </a:extLst>
          </p:cNvPr>
          <p:cNvSpPr txBox="1"/>
          <p:nvPr/>
        </p:nvSpPr>
        <p:spPr>
          <a:xfrm>
            <a:off x="17830800" y="9715568"/>
            <a:ext cx="248175" cy="369332"/>
          </a:xfrm>
          <a:prstGeom prst="rect">
            <a:avLst/>
          </a:prstGeom>
          <a:noFill/>
        </p:spPr>
        <p:txBody>
          <a:bodyPr wrap="square" rtlCol="0">
            <a:spAutoFit/>
          </a:bodyPr>
          <a:lstStyle/>
          <a:p>
            <a:r>
              <a:rPr lang="en-US" dirty="0"/>
              <a:t>3</a:t>
            </a:r>
          </a:p>
        </p:txBody>
      </p:sp>
      <p:sp>
        <p:nvSpPr>
          <p:cNvPr id="15" name="Title"/>
          <p:cNvSpPr txBox="1">
            <a:spLocks noGrp="1"/>
          </p:cNvSpPr>
          <p:nvPr>
            <p:ph type="title" idx="4294967295"/>
          </p:nvPr>
        </p:nvSpPr>
        <p:spPr>
          <a:xfrm>
            <a:off x="3953193" y="3877017"/>
            <a:ext cx="10466185" cy="1644681"/>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299"/>
              </a:lnSpc>
              <a:spcBef>
                <a:spcPts val="0"/>
              </a:spcBef>
              <a:spcAft>
                <a:spcPts val="0"/>
              </a:spcAft>
              <a:buClrTx/>
              <a:buSzTx/>
              <a:buFontTx/>
              <a:buNone/>
              <a:tabLst/>
              <a:defRPr/>
            </a:pPr>
            <a:r>
              <a:rPr kumimoji="0" lang="en-US" sz="94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Section Header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3" name="AutoShape 2">
            <a:extLst>
              <a:ext uri="{C183D7F6-B498-43B3-948B-1728B52AA6E4}">
                <adec:decorative xmlns:adec="http://schemas.microsoft.com/office/drawing/2017/decorative" val="1"/>
              </a:ext>
            </a:extLst>
          </p:cNvPr>
          <p:cNvSpPr/>
          <p:nvPr/>
        </p:nvSpPr>
        <p:spPr>
          <a:xfrm flipH="1" flipV="1">
            <a:off x="0" y="2244571"/>
            <a:ext cx="9144000" cy="0"/>
          </a:xfrm>
          <a:prstGeom prst="line">
            <a:avLst/>
          </a:prstGeom>
          <a:ln w="466725" cap="flat">
            <a:solidFill>
              <a:srgbClr val="000000"/>
            </a:solidFill>
            <a:prstDash val="solid"/>
            <a:headEnd type="none" w="sm" len="sm"/>
            <a:tailEnd type="none" w="sm" len="sm"/>
          </a:ln>
        </p:spPr>
        <p:txBody>
          <a:bodyPr/>
          <a:lstStyle/>
          <a:p>
            <a:endParaRPr lang="en-US"/>
          </a:p>
        </p:txBody>
      </p:sp>
      <p:sp>
        <p:nvSpPr>
          <p:cNvPr id="4" name="AutoShape 1">
            <a:extLst>
              <a:ext uri="{C183D7F6-B498-43B3-948B-1728B52AA6E4}">
                <adec:decorative xmlns:adec="http://schemas.microsoft.com/office/drawing/2017/decorative" val="1"/>
              </a:ext>
            </a:extLst>
          </p:cNvPr>
          <p:cNvSpPr/>
          <p:nvPr/>
        </p:nvSpPr>
        <p:spPr>
          <a:xfrm flipV="1">
            <a:off x="5996054" y="2926545"/>
            <a:ext cx="12291946" cy="0"/>
          </a:xfrm>
          <a:prstGeom prst="line">
            <a:avLst/>
          </a:prstGeom>
          <a:ln w="238125" cap="flat">
            <a:solidFill>
              <a:srgbClr val="000000"/>
            </a:solidFill>
            <a:prstDash val="solid"/>
            <a:headEnd type="none" w="sm" len="sm"/>
            <a:tailEnd type="none" w="sm" len="sm"/>
          </a:ln>
        </p:spPr>
        <p:txBody>
          <a:bodyPr/>
          <a:lstStyle/>
          <a:p>
            <a:endParaRPr lang="en-US"/>
          </a:p>
        </p:txBody>
      </p:sp>
      <p:sp>
        <p:nvSpPr>
          <p:cNvPr id="6" name="Freeform 7">
            <a:extLst>
              <a:ext uri="{C183D7F6-B498-43B3-948B-1728B52AA6E4}">
                <adec:decorative xmlns:adec="http://schemas.microsoft.com/office/drawing/2017/decorative" val="1"/>
              </a:ext>
            </a:extLst>
          </p:cNvPr>
          <p:cNvSpPr/>
          <p:nvPr/>
        </p:nvSpPr>
        <p:spPr>
          <a:xfrm rot="9383342">
            <a:off x="257175" y="2926545"/>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9" name="Freeform 6">
            <a:extLst>
              <a:ext uri="{C183D7F6-B498-43B3-948B-1728B52AA6E4}">
                <adec:decorative xmlns:adec="http://schemas.microsoft.com/office/drawing/2017/decorative" val="1"/>
              </a:ext>
            </a:extLst>
          </p:cNvPr>
          <p:cNvSpPr/>
          <p:nvPr/>
        </p:nvSpPr>
        <p:spPr>
          <a:xfrm rot="12278364">
            <a:off x="257175" y="4356847"/>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CC0000"/>
          </a:solidFill>
        </p:spPr>
        <p:txBody>
          <a:bodyPr/>
          <a:lstStyle/>
          <a:p>
            <a:endParaRPr lang="en-US"/>
          </a:p>
        </p:txBody>
      </p:sp>
      <p:sp>
        <p:nvSpPr>
          <p:cNvPr id="12" name="Freeform 5">
            <a:extLst>
              <a:ext uri="{C183D7F6-B498-43B3-948B-1728B52AA6E4}">
                <adec:decorative xmlns:adec="http://schemas.microsoft.com/office/drawing/2017/decorative" val="1"/>
              </a:ext>
            </a:extLst>
          </p:cNvPr>
          <p:cNvSpPr/>
          <p:nvPr/>
        </p:nvSpPr>
        <p:spPr>
          <a:xfrm rot="9383342">
            <a:off x="257958" y="5876878"/>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15" name="Freeform 4">
            <a:extLst>
              <a:ext uri="{C183D7F6-B498-43B3-948B-1728B52AA6E4}">
                <adec:decorative xmlns:adec="http://schemas.microsoft.com/office/drawing/2017/decorative" val="1"/>
              </a:ext>
            </a:extLst>
          </p:cNvPr>
          <p:cNvSpPr/>
          <p:nvPr/>
        </p:nvSpPr>
        <p:spPr>
          <a:xfrm rot="5400000">
            <a:off x="0" y="8742960"/>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0025CC"/>
          </a:solidFill>
        </p:spPr>
        <p:txBody>
          <a:bodyPr/>
          <a:lstStyle/>
          <a:p>
            <a:endParaRPr lang="en-US"/>
          </a:p>
        </p:txBody>
      </p:sp>
      <p:sp>
        <p:nvSpPr>
          <p:cNvPr id="18" name="Freeform 3">
            <a:extLst>
              <a:ext uri="{C183D7F6-B498-43B3-948B-1728B52AA6E4}">
                <adec:decorative xmlns:adec="http://schemas.microsoft.com/office/drawing/2017/decorative" val="1"/>
              </a:ext>
            </a:extLst>
          </p:cNvPr>
          <p:cNvSpPr/>
          <p:nvPr/>
        </p:nvSpPr>
        <p:spPr>
          <a:xfrm>
            <a:off x="764473" y="8771482"/>
            <a:ext cx="3086100" cy="1543050"/>
          </a:xfrm>
          <a:custGeom>
            <a:avLst/>
            <a:gdLst/>
            <a:ahLst/>
            <a:cxnLst/>
            <a:rect l="l" t="t" r="r" b="b"/>
            <a:pathLst>
              <a:path w="660400" h="330200">
                <a:moveTo>
                  <a:pt x="660400" y="330200"/>
                </a:moveTo>
                <a:cubicBezTo>
                  <a:pt x="660400" y="150345"/>
                  <a:pt x="510055" y="0"/>
                  <a:pt x="330200" y="0"/>
                </a:cubicBezTo>
                <a:cubicBezTo>
                  <a:pt x="150345" y="0"/>
                  <a:pt x="0" y="150345"/>
                  <a:pt x="0" y="330200"/>
                </a:cubicBezTo>
                <a:lnTo>
                  <a:pt x="183347" y="330200"/>
                </a:lnTo>
                <a:cubicBezTo>
                  <a:pt x="183347" y="250212"/>
                  <a:pt x="250212" y="183347"/>
                  <a:pt x="330200" y="183347"/>
                </a:cubicBezTo>
                <a:cubicBezTo>
                  <a:pt x="410188" y="183347"/>
                  <a:pt x="477053" y="250212"/>
                  <a:pt x="477053" y="330200"/>
                </a:cubicBezTo>
                <a:lnTo>
                  <a:pt x="660400" y="330200"/>
                </a:lnTo>
                <a:close/>
              </a:path>
            </a:pathLst>
          </a:custGeom>
          <a:solidFill>
            <a:srgbClr val="CC0000"/>
          </a:solidFill>
        </p:spPr>
        <p:txBody>
          <a:bodyPr lIns="91440" tIns="45720" rIns="91440" bIns="45720" anchor="t"/>
          <a:lstStyle/>
          <a:p>
            <a:endParaRPr lang="en-US"/>
          </a:p>
        </p:txBody>
      </p:sp>
      <p:sp>
        <p:nvSpPr>
          <p:cNvPr id="22" name="Freeform 2">
            <a:extLst>
              <a:ext uri="{C183D7F6-B498-43B3-948B-1728B52AA6E4}">
                <adec:decorative xmlns:adec="http://schemas.microsoft.com/office/drawing/2017/decorative" val="1"/>
              </a:ext>
            </a:extLst>
          </p:cNvPr>
          <p:cNvSpPr/>
          <p:nvPr/>
        </p:nvSpPr>
        <p:spPr>
          <a:xfrm rot="16200000">
            <a:off x="16751507" y="0"/>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0025CC"/>
          </a:solidFill>
        </p:spPr>
        <p:txBody>
          <a:bodyPr/>
          <a:lstStyle/>
          <a:p>
            <a:endParaRPr lang="en-US"/>
          </a:p>
        </p:txBody>
      </p:sp>
      <p:sp>
        <p:nvSpPr>
          <p:cNvPr id="25" name="Freeform 1">
            <a:extLst>
              <a:ext uri="{C183D7F6-B498-43B3-948B-1728B52AA6E4}">
                <adec:decorative xmlns:adec="http://schemas.microsoft.com/office/drawing/2017/decorative" val="1"/>
              </a:ext>
            </a:extLst>
          </p:cNvPr>
          <p:cNvSpPr/>
          <p:nvPr/>
        </p:nvSpPr>
        <p:spPr>
          <a:xfrm>
            <a:off x="16751507" y="8769417"/>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CC0000"/>
          </a:solidFill>
        </p:spPr>
        <p:txBody>
          <a:bodyPr/>
          <a:lstStyle/>
          <a:p>
            <a:endParaRPr lang="en-US"/>
          </a:p>
        </p:txBody>
      </p:sp>
      <p:sp>
        <p:nvSpPr>
          <p:cNvPr id="27" name="Slide Number">
            <a:extLst>
              <a:ext uri="{FF2B5EF4-FFF2-40B4-BE49-F238E27FC236}">
                <a16:creationId xmlns:a16="http://schemas.microsoft.com/office/drawing/2014/main" id="{54EEAA16-9A7D-C2DA-C7C9-09462969BBF7}"/>
              </a:ext>
            </a:extLst>
          </p:cNvPr>
          <p:cNvSpPr txBox="1"/>
          <p:nvPr/>
        </p:nvSpPr>
        <p:spPr>
          <a:xfrm>
            <a:off x="17830800" y="9715568"/>
            <a:ext cx="248175" cy="369332"/>
          </a:xfrm>
          <a:prstGeom prst="rect">
            <a:avLst/>
          </a:prstGeom>
          <a:noFill/>
        </p:spPr>
        <p:txBody>
          <a:bodyPr wrap="square" rtlCol="0">
            <a:spAutoFit/>
          </a:bodyPr>
          <a:lstStyle/>
          <a:p>
            <a:r>
              <a:rPr lang="en-US" dirty="0"/>
              <a:t>4</a:t>
            </a:r>
          </a:p>
        </p:txBody>
      </p:sp>
      <p:sp>
        <p:nvSpPr>
          <p:cNvPr id="2" name="TextBox 1"/>
          <p:cNvSpPr txBox="1"/>
          <p:nvPr/>
        </p:nvSpPr>
        <p:spPr>
          <a:xfrm>
            <a:off x="7701146" y="3928925"/>
            <a:ext cx="9558154" cy="3869682"/>
          </a:xfrm>
          <a:prstGeom prst="rect">
            <a:avLst/>
          </a:prstGeom>
        </p:spPr>
        <p:txBody>
          <a:bodyPr lIns="0" tIns="0" rIns="0" bIns="0" rtlCol="0" anchor="t">
            <a:spAutoFit/>
          </a:bodyPr>
          <a:lstStyle/>
          <a:p>
            <a:pPr algn="l">
              <a:lnSpc>
                <a:spcPts val="2588"/>
              </a:lnSpc>
            </a:pPr>
            <a:r>
              <a:rPr lang="en-US" sz="1848">
                <a:solidFill>
                  <a:srgbClr val="000000"/>
                </a:solidFill>
                <a:latin typeface="League Spartan"/>
                <a:ea typeface="League Spartan"/>
                <a:cs typeface="League Spartan"/>
                <a:sym typeface="League Spartan"/>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laborum.Ut enim ad minim veniam, quis nostrud exercitation ullamco laboris nisi ut aliquip ex ea commodo consequat. </a:t>
            </a:r>
          </a:p>
        </p:txBody>
      </p:sp>
      <p:sp>
        <p:nvSpPr>
          <p:cNvPr id="20" name="Title"/>
          <p:cNvSpPr txBox="1">
            <a:spLocks noGrp="1"/>
          </p:cNvSpPr>
          <p:nvPr>
            <p:ph type="title" idx="4294967295"/>
          </p:nvPr>
        </p:nvSpPr>
        <p:spPr>
          <a:xfrm>
            <a:off x="0" y="443968"/>
            <a:ext cx="7701146"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3" name="Line 3">
            <a:extLst>
              <a:ext uri="{C183D7F6-B498-43B3-948B-1728B52AA6E4}">
                <adec:decorative xmlns:adec="http://schemas.microsoft.com/office/drawing/2017/decorative" val="1"/>
              </a:ext>
            </a:extLst>
          </p:cNvPr>
          <p:cNvSpPr/>
          <p:nvPr/>
        </p:nvSpPr>
        <p:spPr>
          <a:xfrm flipH="1" flipV="1">
            <a:off x="0" y="2244571"/>
            <a:ext cx="9144000" cy="0"/>
          </a:xfrm>
          <a:prstGeom prst="line">
            <a:avLst/>
          </a:prstGeom>
          <a:ln w="466725" cap="flat">
            <a:solidFill>
              <a:srgbClr val="000000"/>
            </a:solidFill>
            <a:prstDash val="solid"/>
            <a:headEnd type="none" w="sm" len="sm"/>
            <a:tailEnd type="none" w="sm" len="sm"/>
          </a:ln>
        </p:spPr>
        <p:txBody>
          <a:bodyPr/>
          <a:lstStyle/>
          <a:p>
            <a:endParaRPr lang="en-US"/>
          </a:p>
        </p:txBody>
      </p:sp>
      <p:sp>
        <p:nvSpPr>
          <p:cNvPr id="4" name="Line 2">
            <a:extLst>
              <a:ext uri="{C183D7F6-B498-43B3-948B-1728B52AA6E4}">
                <adec:decorative xmlns:adec="http://schemas.microsoft.com/office/drawing/2017/decorative" val="1"/>
              </a:ext>
            </a:extLst>
          </p:cNvPr>
          <p:cNvSpPr/>
          <p:nvPr/>
        </p:nvSpPr>
        <p:spPr>
          <a:xfrm flipV="1">
            <a:off x="5996054" y="2926545"/>
            <a:ext cx="12291946" cy="0"/>
          </a:xfrm>
          <a:prstGeom prst="line">
            <a:avLst/>
          </a:prstGeom>
          <a:ln w="238125" cap="flat">
            <a:solidFill>
              <a:srgbClr val="000000"/>
            </a:solidFill>
            <a:prstDash val="solid"/>
            <a:headEnd type="none" w="sm" len="sm"/>
            <a:tailEnd type="none" w="sm" len="sm"/>
          </a:ln>
        </p:spPr>
        <p:txBody>
          <a:bodyPr/>
          <a:lstStyle/>
          <a:p>
            <a:endParaRPr lang="en-US"/>
          </a:p>
        </p:txBody>
      </p:sp>
      <p:sp>
        <p:nvSpPr>
          <p:cNvPr id="5" name="Line 1">
            <a:extLst>
              <a:ext uri="{C183D7F6-B498-43B3-948B-1728B52AA6E4}">
                <adec:decorative xmlns:adec="http://schemas.microsoft.com/office/drawing/2017/decorative" val="1"/>
              </a:ext>
            </a:extLst>
          </p:cNvPr>
          <p:cNvSpPr/>
          <p:nvPr/>
        </p:nvSpPr>
        <p:spPr>
          <a:xfrm flipV="1">
            <a:off x="16939787" y="-188376"/>
            <a:ext cx="0" cy="10037477"/>
          </a:xfrm>
          <a:prstGeom prst="line">
            <a:avLst/>
          </a:prstGeom>
          <a:ln w="238125" cap="flat">
            <a:solidFill>
              <a:srgbClr val="000000"/>
            </a:solidFill>
            <a:prstDash val="solid"/>
            <a:headEnd type="none" w="sm" len="sm"/>
            <a:tailEnd type="none" w="sm" len="sm"/>
          </a:ln>
        </p:spPr>
        <p:txBody>
          <a:bodyPr/>
          <a:lstStyle/>
          <a:p>
            <a:endParaRPr lang="en-US"/>
          </a:p>
        </p:txBody>
      </p:sp>
      <p:sp>
        <p:nvSpPr>
          <p:cNvPr id="7" name="Curve 2">
            <a:extLst>
              <a:ext uri="{C183D7F6-B498-43B3-948B-1728B52AA6E4}">
                <adec:decorative xmlns:adec="http://schemas.microsoft.com/office/drawing/2017/decorative" val="1"/>
              </a:ext>
            </a:extLst>
          </p:cNvPr>
          <p:cNvSpPr/>
          <p:nvPr/>
        </p:nvSpPr>
        <p:spPr>
          <a:xfrm rot="5400000">
            <a:off x="0" y="8742960"/>
            <a:ext cx="1544040" cy="1544040"/>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CC0000"/>
          </a:solidFill>
        </p:spPr>
        <p:txBody>
          <a:bodyPr/>
          <a:lstStyle/>
          <a:p>
            <a:endParaRPr lang="en-US"/>
          </a:p>
        </p:txBody>
      </p:sp>
      <p:sp>
        <p:nvSpPr>
          <p:cNvPr id="10" name="Curve 1">
            <a:extLst>
              <a:ext uri="{C183D7F6-B498-43B3-948B-1728B52AA6E4}">
                <adec:decorative xmlns:adec="http://schemas.microsoft.com/office/drawing/2017/decorative" val="1"/>
              </a:ext>
            </a:extLst>
          </p:cNvPr>
          <p:cNvSpPr/>
          <p:nvPr/>
        </p:nvSpPr>
        <p:spPr>
          <a:xfrm>
            <a:off x="15573529" y="1558148"/>
            <a:ext cx="1251705" cy="1251705"/>
          </a:xfrm>
          <a:custGeom>
            <a:avLst/>
            <a:gdLst/>
            <a:ahLst/>
            <a:cxnLst/>
            <a:rect l="l" t="t" r="r" b="b"/>
            <a:pathLst>
              <a:path w="558800" h="558800">
                <a:moveTo>
                  <a:pt x="0" y="558800"/>
                </a:moveTo>
                <a:cubicBezTo>
                  <a:pt x="0" y="411634"/>
                  <a:pt x="59606" y="267731"/>
                  <a:pt x="163669" y="163669"/>
                </a:cubicBezTo>
                <a:cubicBezTo>
                  <a:pt x="267731" y="59606"/>
                  <a:pt x="411634" y="0"/>
                  <a:pt x="558800" y="0"/>
                </a:cubicBezTo>
                <a:lnTo>
                  <a:pt x="558800" y="285081"/>
                </a:lnTo>
                <a:cubicBezTo>
                  <a:pt x="486712" y="285081"/>
                  <a:pt x="416225" y="314278"/>
                  <a:pt x="365251" y="365251"/>
                </a:cubicBezTo>
                <a:cubicBezTo>
                  <a:pt x="314278" y="416225"/>
                  <a:pt x="285081" y="486712"/>
                  <a:pt x="285081" y="558800"/>
                </a:cubicBezTo>
                <a:lnTo>
                  <a:pt x="0" y="558800"/>
                </a:lnTo>
                <a:close/>
              </a:path>
            </a:pathLst>
          </a:custGeom>
          <a:solidFill>
            <a:srgbClr val="0025CC"/>
          </a:solidFill>
        </p:spPr>
        <p:txBody>
          <a:bodyPr/>
          <a:lstStyle/>
          <a:p>
            <a:endParaRPr lang="en-US"/>
          </a:p>
        </p:txBody>
      </p:sp>
      <p:sp>
        <p:nvSpPr>
          <p:cNvPr id="21" name="Half Circle 3">
            <a:extLst>
              <a:ext uri="{C183D7F6-B498-43B3-948B-1728B52AA6E4}">
                <adec:decorative xmlns:adec="http://schemas.microsoft.com/office/drawing/2017/decorative" val="1"/>
              </a:ext>
            </a:extLst>
          </p:cNvPr>
          <p:cNvSpPr/>
          <p:nvPr/>
        </p:nvSpPr>
        <p:spPr>
          <a:xfrm rot="10800000">
            <a:off x="3615254" y="2634212"/>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lIns="91440" tIns="45720" rIns="91440" bIns="45720" anchor="t"/>
          <a:lstStyle/>
          <a:p>
            <a:endParaRPr lang="en-US"/>
          </a:p>
        </p:txBody>
      </p:sp>
      <p:sp>
        <p:nvSpPr>
          <p:cNvPr id="18" name="Half Circle 2">
            <a:extLst>
              <a:ext uri="{C183D7F6-B498-43B3-948B-1728B52AA6E4}">
                <adec:decorative xmlns:adec="http://schemas.microsoft.com/office/drawing/2017/decorative" val="1"/>
              </a:ext>
            </a:extLst>
          </p:cNvPr>
          <p:cNvSpPr/>
          <p:nvPr/>
        </p:nvSpPr>
        <p:spPr>
          <a:xfrm rot="10800000">
            <a:off x="1805504" y="2634212"/>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CC0000"/>
          </a:solidFill>
        </p:spPr>
        <p:txBody>
          <a:bodyPr/>
          <a:lstStyle/>
          <a:p>
            <a:endParaRPr lang="en-US"/>
          </a:p>
        </p:txBody>
      </p:sp>
      <p:sp>
        <p:nvSpPr>
          <p:cNvPr id="13" name="Half Circle 1">
            <a:extLst>
              <a:ext uri="{C183D7F6-B498-43B3-948B-1728B52AA6E4}">
                <adec:decorative xmlns:adec="http://schemas.microsoft.com/office/drawing/2017/decorative" val="1"/>
              </a:ext>
            </a:extLst>
          </p:cNvPr>
          <p:cNvSpPr/>
          <p:nvPr/>
        </p:nvSpPr>
        <p:spPr>
          <a:xfrm rot="10800000">
            <a:off x="0" y="2634212"/>
            <a:ext cx="1543050" cy="786653"/>
          </a:xfrm>
          <a:custGeom>
            <a:avLst/>
            <a:gdLst/>
            <a:ahLst/>
            <a:cxnLst/>
            <a:rect l="l" t="t" r="r" b="b"/>
            <a:pathLst>
              <a:path w="647700" h="330200">
                <a:moveTo>
                  <a:pt x="647700" y="330200"/>
                </a:moveTo>
                <a:cubicBezTo>
                  <a:pt x="647700" y="150345"/>
                  <a:pt x="500247" y="0"/>
                  <a:pt x="323850" y="0"/>
                </a:cubicBezTo>
                <a:cubicBezTo>
                  <a:pt x="147453" y="0"/>
                  <a:pt x="0" y="150345"/>
                  <a:pt x="0" y="330200"/>
                </a:cubicBezTo>
                <a:lnTo>
                  <a:pt x="647700" y="330200"/>
                </a:lnTo>
                <a:close/>
              </a:path>
            </a:pathLst>
          </a:custGeom>
          <a:solidFill>
            <a:srgbClr val="0025CC"/>
          </a:solidFill>
        </p:spPr>
        <p:txBody>
          <a:bodyPr/>
          <a:lstStyle/>
          <a:p>
            <a:endParaRPr lang="en-US"/>
          </a:p>
        </p:txBody>
      </p:sp>
      <p:sp>
        <p:nvSpPr>
          <p:cNvPr id="24" name="TextBox 2">
            <a:extLst>
              <a:ext uri="{FF2B5EF4-FFF2-40B4-BE49-F238E27FC236}">
                <a16:creationId xmlns:a16="http://schemas.microsoft.com/office/drawing/2014/main" id="{AA11BDB7-A34F-D120-175A-F2212C03828C}"/>
              </a:ext>
            </a:extLst>
          </p:cNvPr>
          <p:cNvSpPr txBox="1"/>
          <p:nvPr/>
        </p:nvSpPr>
        <p:spPr>
          <a:xfrm>
            <a:off x="7568396" y="3996938"/>
            <a:ext cx="5572658" cy="4385816"/>
          </a:xfrm>
          <a:prstGeom prst="rect">
            <a:avLst/>
          </a:prstGeom>
        </p:spPr>
        <p:txBody>
          <a:bodyPr lIns="0" tIns="0" rIns="0" bIns="0" rtlCol="0" anchor="t">
            <a:spAutoFit/>
          </a:bodyPr>
          <a:lstStyle/>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a:solidFill>
                <a:srgbClr val="000000"/>
              </a:solidFill>
              <a:latin typeface="Calibri"/>
              <a:ea typeface="Calibri"/>
              <a:cs typeface="Calibri"/>
            </a:endParaRPr>
          </a:p>
        </p:txBody>
      </p:sp>
      <p:sp>
        <p:nvSpPr>
          <p:cNvPr id="16" name="TextBox 1"/>
          <p:cNvSpPr txBox="1"/>
          <p:nvPr/>
        </p:nvSpPr>
        <p:spPr>
          <a:xfrm>
            <a:off x="1028700" y="3996939"/>
            <a:ext cx="5572658" cy="4385816"/>
          </a:xfrm>
          <a:prstGeom prst="rect">
            <a:avLst/>
          </a:prstGeom>
        </p:spPr>
        <p:txBody>
          <a:bodyPr lIns="0" tIns="0" rIns="0" bIns="0" rtlCol="0" anchor="t">
            <a:spAutoFit/>
          </a:bodyPr>
          <a:lstStyle/>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dirty="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dirty="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dirty="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dirty="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dirty="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consequat</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p:txBody>
      </p:sp>
      <p:sp>
        <p:nvSpPr>
          <p:cNvPr id="23" name="Slide Number">
            <a:extLst>
              <a:ext uri="{FF2B5EF4-FFF2-40B4-BE49-F238E27FC236}">
                <a16:creationId xmlns:a16="http://schemas.microsoft.com/office/drawing/2014/main" id="{EEE147A0-FA73-B7B1-6BB1-8C7D337DD077}"/>
              </a:ext>
            </a:extLst>
          </p:cNvPr>
          <p:cNvSpPr txBox="1"/>
          <p:nvPr/>
        </p:nvSpPr>
        <p:spPr>
          <a:xfrm>
            <a:off x="17830800" y="9715568"/>
            <a:ext cx="248175" cy="369332"/>
          </a:xfrm>
          <a:prstGeom prst="rect">
            <a:avLst/>
          </a:prstGeom>
          <a:noFill/>
        </p:spPr>
        <p:txBody>
          <a:bodyPr wrap="square" rtlCol="0">
            <a:spAutoFit/>
          </a:bodyPr>
          <a:lstStyle/>
          <a:p>
            <a:r>
              <a:rPr lang="en-US" dirty="0"/>
              <a:t>5</a:t>
            </a:r>
          </a:p>
        </p:txBody>
      </p:sp>
      <p:sp>
        <p:nvSpPr>
          <p:cNvPr id="15" name="Title"/>
          <p:cNvSpPr txBox="1">
            <a:spLocks noGrp="1"/>
          </p:cNvSpPr>
          <p:nvPr>
            <p:ph type="title" idx="4294967295"/>
          </p:nvPr>
        </p:nvSpPr>
        <p:spPr>
          <a:xfrm>
            <a:off x="0" y="443968"/>
            <a:ext cx="8757770"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6" name="Diamond">
            <a:extLst>
              <a:ext uri="{C183D7F6-B498-43B3-948B-1728B52AA6E4}">
                <adec:decorative xmlns:adec="http://schemas.microsoft.com/office/drawing/2017/decorative" val="1"/>
              </a:ext>
            </a:extLst>
          </p:cNvPr>
          <p:cNvSpPr/>
          <p:nvPr/>
        </p:nvSpPr>
        <p:spPr>
          <a:xfrm>
            <a:off x="8372475" y="2437140"/>
            <a:ext cx="1543050" cy="154305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0025CC"/>
          </a:solidFill>
        </p:spPr>
        <p:txBody>
          <a:bodyPr/>
          <a:lstStyle/>
          <a:p>
            <a:endParaRPr lang="en-US"/>
          </a:p>
        </p:txBody>
      </p:sp>
      <p:sp>
        <p:nvSpPr>
          <p:cNvPr id="9" name="Triangle">
            <a:extLst>
              <a:ext uri="{C183D7F6-B498-43B3-948B-1728B52AA6E4}">
                <adec:decorative xmlns:adec="http://schemas.microsoft.com/office/drawing/2017/decorative" val="1"/>
              </a:ext>
            </a:extLst>
          </p:cNvPr>
          <p:cNvSpPr/>
          <p:nvPr/>
        </p:nvSpPr>
        <p:spPr>
          <a:xfrm>
            <a:off x="8574624" y="4694565"/>
            <a:ext cx="1138752" cy="996408"/>
          </a:xfrm>
          <a:custGeom>
            <a:avLst/>
            <a:gdLst/>
            <a:ahLst/>
            <a:cxnLst/>
            <a:rect l="l" t="t" r="r" b="b"/>
            <a:pathLst>
              <a:path w="812800" h="711200">
                <a:moveTo>
                  <a:pt x="406400" y="711200"/>
                </a:moveTo>
                <a:lnTo>
                  <a:pt x="812800" y="0"/>
                </a:lnTo>
                <a:lnTo>
                  <a:pt x="0" y="0"/>
                </a:lnTo>
                <a:lnTo>
                  <a:pt x="406400" y="711200"/>
                </a:lnTo>
                <a:close/>
              </a:path>
            </a:pathLst>
          </a:custGeom>
          <a:solidFill>
            <a:srgbClr val="CC0000"/>
          </a:solidFill>
        </p:spPr>
        <p:txBody>
          <a:bodyPr lIns="91440" tIns="45720" rIns="91440" bIns="45720" anchor="t"/>
          <a:lstStyle/>
          <a:p>
            <a:endParaRPr lang="en-US"/>
          </a:p>
        </p:txBody>
      </p:sp>
      <p:sp>
        <p:nvSpPr>
          <p:cNvPr id="2" name="Line 6">
            <a:extLst>
              <a:ext uri="{C183D7F6-B498-43B3-948B-1728B52AA6E4}">
                <adec:decorative xmlns:adec="http://schemas.microsoft.com/office/drawing/2017/decorative" val="1"/>
              </a:ext>
            </a:extLst>
          </p:cNvPr>
          <p:cNvSpPr/>
          <p:nvPr/>
        </p:nvSpPr>
        <p:spPr>
          <a:xfrm flipV="1">
            <a:off x="3800943" y="1954847"/>
            <a:ext cx="10686113" cy="0"/>
          </a:xfrm>
          <a:prstGeom prst="line">
            <a:avLst/>
          </a:prstGeom>
          <a:ln w="457200" cap="flat">
            <a:solidFill>
              <a:srgbClr val="000000"/>
            </a:solidFill>
            <a:prstDash val="solid"/>
            <a:headEnd type="none" w="sm" len="sm"/>
            <a:tailEnd type="none" w="sm" len="sm"/>
          </a:ln>
        </p:spPr>
        <p:txBody>
          <a:bodyPr/>
          <a:lstStyle/>
          <a:p>
            <a:endParaRPr lang="en-US"/>
          </a:p>
        </p:txBody>
      </p:sp>
      <p:sp>
        <p:nvSpPr>
          <p:cNvPr id="17" name="Line 5">
            <a:extLst>
              <a:ext uri="{C183D7F6-B498-43B3-948B-1728B52AA6E4}">
                <adec:decorative xmlns:adec="http://schemas.microsoft.com/office/drawing/2017/decorative" val="1"/>
              </a:ext>
            </a:extLst>
          </p:cNvPr>
          <p:cNvSpPr/>
          <p:nvPr/>
        </p:nvSpPr>
        <p:spPr>
          <a:xfrm>
            <a:off x="17378362" y="0"/>
            <a:ext cx="0" cy="4243629"/>
          </a:xfrm>
          <a:prstGeom prst="line">
            <a:avLst/>
          </a:prstGeom>
          <a:ln w="238125" cap="flat">
            <a:solidFill>
              <a:srgbClr val="000000"/>
            </a:solidFill>
            <a:prstDash val="solid"/>
            <a:headEnd type="none" w="sm" len="sm"/>
            <a:tailEnd type="none" w="sm" len="sm"/>
          </a:ln>
        </p:spPr>
        <p:txBody>
          <a:bodyPr/>
          <a:lstStyle/>
          <a:p>
            <a:endParaRPr lang="en-US"/>
          </a:p>
        </p:txBody>
      </p:sp>
      <p:sp>
        <p:nvSpPr>
          <p:cNvPr id="3" name="Line 4">
            <a:extLst>
              <a:ext uri="{C183D7F6-B498-43B3-948B-1728B52AA6E4}">
                <adec:decorative xmlns:adec="http://schemas.microsoft.com/office/drawing/2017/decorative" val="1"/>
              </a:ext>
            </a:extLst>
          </p:cNvPr>
          <p:cNvSpPr/>
          <p:nvPr/>
        </p:nvSpPr>
        <p:spPr>
          <a:xfrm>
            <a:off x="11686642" y="2926545"/>
            <a:ext cx="6601358" cy="0"/>
          </a:xfrm>
          <a:prstGeom prst="line">
            <a:avLst/>
          </a:prstGeom>
          <a:ln w="238125" cap="flat">
            <a:solidFill>
              <a:srgbClr val="000000"/>
            </a:solidFill>
            <a:prstDash val="solid"/>
            <a:headEnd type="none" w="sm" len="sm"/>
            <a:tailEnd type="none" w="sm" len="sm"/>
          </a:ln>
        </p:spPr>
        <p:txBody>
          <a:bodyPr/>
          <a:lstStyle/>
          <a:p>
            <a:endParaRPr lang="en-US"/>
          </a:p>
        </p:txBody>
      </p:sp>
      <p:sp>
        <p:nvSpPr>
          <p:cNvPr id="18" name="Line 3">
            <a:extLst>
              <a:ext uri="{C183D7F6-B498-43B3-948B-1728B52AA6E4}">
                <adec:decorative xmlns:adec="http://schemas.microsoft.com/office/drawing/2017/decorative" val="1"/>
              </a:ext>
            </a:extLst>
          </p:cNvPr>
          <p:cNvSpPr/>
          <p:nvPr/>
        </p:nvSpPr>
        <p:spPr>
          <a:xfrm flipH="1">
            <a:off x="9144000" y="6043371"/>
            <a:ext cx="0" cy="4243629"/>
          </a:xfrm>
          <a:prstGeom prst="line">
            <a:avLst/>
          </a:prstGeom>
          <a:ln w="238125" cap="flat">
            <a:solidFill>
              <a:srgbClr val="000000"/>
            </a:solidFill>
            <a:prstDash val="solid"/>
            <a:headEnd type="none" w="sm" len="sm"/>
            <a:tailEnd type="none" w="sm" len="sm"/>
          </a:ln>
        </p:spPr>
        <p:txBody>
          <a:bodyPr/>
          <a:lstStyle/>
          <a:p>
            <a:endParaRPr lang="en-US"/>
          </a:p>
        </p:txBody>
      </p:sp>
      <p:sp>
        <p:nvSpPr>
          <p:cNvPr id="4" name="Line 2">
            <a:extLst>
              <a:ext uri="{C183D7F6-B498-43B3-948B-1728B52AA6E4}">
                <adec:decorative xmlns:adec="http://schemas.microsoft.com/office/drawing/2017/decorative" val="1"/>
              </a:ext>
            </a:extLst>
          </p:cNvPr>
          <p:cNvSpPr/>
          <p:nvPr/>
        </p:nvSpPr>
        <p:spPr>
          <a:xfrm>
            <a:off x="0" y="2803853"/>
            <a:ext cx="6601358" cy="0"/>
          </a:xfrm>
          <a:prstGeom prst="line">
            <a:avLst/>
          </a:prstGeom>
          <a:ln w="238125" cap="flat">
            <a:solidFill>
              <a:srgbClr val="000000"/>
            </a:solidFill>
            <a:prstDash val="solid"/>
            <a:headEnd type="none" w="sm" len="sm"/>
            <a:tailEnd type="none" w="sm" len="sm"/>
          </a:ln>
        </p:spPr>
        <p:txBody>
          <a:bodyPr/>
          <a:lstStyle/>
          <a:p>
            <a:endParaRPr lang="en-US"/>
          </a:p>
        </p:txBody>
      </p:sp>
      <p:sp>
        <p:nvSpPr>
          <p:cNvPr id="16" name="Line 1">
            <a:extLst>
              <a:ext uri="{C183D7F6-B498-43B3-948B-1728B52AA6E4}">
                <adec:decorative xmlns:adec="http://schemas.microsoft.com/office/drawing/2017/decorative" val="1"/>
              </a:ext>
            </a:extLst>
          </p:cNvPr>
          <p:cNvSpPr/>
          <p:nvPr/>
        </p:nvSpPr>
        <p:spPr>
          <a:xfrm flipH="1">
            <a:off x="599562" y="46431"/>
            <a:ext cx="0" cy="4243629"/>
          </a:xfrm>
          <a:prstGeom prst="line">
            <a:avLst/>
          </a:prstGeom>
          <a:ln w="238125" cap="flat">
            <a:solidFill>
              <a:srgbClr val="000000"/>
            </a:solidFill>
            <a:prstDash val="solid"/>
            <a:headEnd type="none" w="sm" len="sm"/>
            <a:tailEnd type="none" w="sm" len="sm"/>
          </a:ln>
        </p:spPr>
        <p:txBody>
          <a:bodyPr/>
          <a:lstStyle/>
          <a:p>
            <a:endParaRPr lang="en-US"/>
          </a:p>
        </p:txBody>
      </p:sp>
      <p:sp>
        <p:nvSpPr>
          <p:cNvPr id="23" name="TextBox 2">
            <a:extLst>
              <a:ext uri="{FF2B5EF4-FFF2-40B4-BE49-F238E27FC236}">
                <a16:creationId xmlns:a16="http://schemas.microsoft.com/office/drawing/2014/main" id="{9A615EA3-02F7-297C-C7FC-84B43856BD91}"/>
              </a:ext>
            </a:extLst>
          </p:cNvPr>
          <p:cNvSpPr txBox="1"/>
          <p:nvPr/>
        </p:nvSpPr>
        <p:spPr>
          <a:xfrm>
            <a:off x="10881649" y="4517800"/>
            <a:ext cx="5572658" cy="4385816"/>
          </a:xfrm>
          <a:prstGeom prst="rect">
            <a:avLst/>
          </a:prstGeom>
        </p:spPr>
        <p:txBody>
          <a:bodyPr lIns="0" tIns="0" rIns="0" bIns="0" rtlCol="0" anchor="t">
            <a:spAutoFit/>
          </a:bodyPr>
          <a:lstStyle/>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a:solidFill>
                <a:srgbClr val="000000"/>
              </a:solidFill>
              <a:latin typeface="Calibri"/>
              <a:ea typeface="Calibri"/>
              <a:cs typeface="Calibri"/>
            </a:endParaRPr>
          </a:p>
        </p:txBody>
      </p:sp>
      <p:sp>
        <p:nvSpPr>
          <p:cNvPr id="15" name="Subtitle 2"/>
          <p:cNvSpPr txBox="1"/>
          <p:nvPr/>
        </p:nvSpPr>
        <p:spPr>
          <a:xfrm>
            <a:off x="12360837" y="3388313"/>
            <a:ext cx="2620660"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League Spartan"/>
                <a:ea typeface="League Spartan"/>
                <a:cs typeface="League Spartan"/>
                <a:sym typeface="League Spartan"/>
              </a:rPr>
              <a:t>Team 2</a:t>
            </a:r>
          </a:p>
        </p:txBody>
      </p:sp>
      <p:sp>
        <p:nvSpPr>
          <p:cNvPr id="21" name="TextBox 1">
            <a:extLst>
              <a:ext uri="{FF2B5EF4-FFF2-40B4-BE49-F238E27FC236}">
                <a16:creationId xmlns:a16="http://schemas.microsoft.com/office/drawing/2014/main" id="{9756DA73-FC81-B952-5FBF-F1E5600B43DD}"/>
              </a:ext>
            </a:extLst>
          </p:cNvPr>
          <p:cNvSpPr txBox="1"/>
          <p:nvPr/>
        </p:nvSpPr>
        <p:spPr>
          <a:xfrm>
            <a:off x="1115510" y="4517800"/>
            <a:ext cx="5572658" cy="4385816"/>
          </a:xfrm>
          <a:prstGeom prst="rect">
            <a:avLst/>
          </a:prstGeom>
        </p:spPr>
        <p:txBody>
          <a:bodyPr lIns="0" tIns="0" rIns="0" bIns="0" rtlCol="0" anchor="t">
            <a:spAutoFit/>
          </a:bodyPr>
          <a:lstStyle/>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a:solidFill>
                <a:srgbClr val="000000"/>
              </a:solidFill>
              <a:latin typeface="Calibri"/>
              <a:ea typeface="Calibri"/>
              <a:cs typeface="Calibri"/>
            </a:endParaRPr>
          </a:p>
        </p:txBody>
      </p:sp>
      <p:sp>
        <p:nvSpPr>
          <p:cNvPr id="14" name="Subtitle 1"/>
          <p:cNvSpPr txBox="1"/>
          <p:nvPr/>
        </p:nvSpPr>
        <p:spPr>
          <a:xfrm>
            <a:off x="2655116" y="3330440"/>
            <a:ext cx="2516235"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League Spartan"/>
                <a:ea typeface="League Spartan"/>
                <a:cs typeface="League Spartan"/>
                <a:sym typeface="League Spartan"/>
              </a:rPr>
              <a:t>Team 1</a:t>
            </a:r>
          </a:p>
        </p:txBody>
      </p:sp>
      <p:sp>
        <p:nvSpPr>
          <p:cNvPr id="19" name="Slide Number">
            <a:extLst>
              <a:ext uri="{FF2B5EF4-FFF2-40B4-BE49-F238E27FC236}">
                <a16:creationId xmlns:a16="http://schemas.microsoft.com/office/drawing/2014/main" id="{A166AA34-698E-DB66-7809-DB8B6A6C12B1}"/>
              </a:ext>
            </a:extLst>
          </p:cNvPr>
          <p:cNvSpPr txBox="1"/>
          <p:nvPr/>
        </p:nvSpPr>
        <p:spPr>
          <a:xfrm>
            <a:off x="17830800" y="9715568"/>
            <a:ext cx="248175" cy="369332"/>
          </a:xfrm>
          <a:prstGeom prst="rect">
            <a:avLst/>
          </a:prstGeom>
          <a:noFill/>
        </p:spPr>
        <p:txBody>
          <a:bodyPr wrap="square" rtlCol="0">
            <a:spAutoFit/>
          </a:bodyPr>
          <a:lstStyle/>
          <a:p>
            <a:r>
              <a:rPr lang="en-US" dirty="0"/>
              <a:t>6</a:t>
            </a:r>
          </a:p>
        </p:txBody>
      </p:sp>
      <p:sp>
        <p:nvSpPr>
          <p:cNvPr id="11" name="Title"/>
          <p:cNvSpPr txBox="1">
            <a:spLocks noGrp="1"/>
          </p:cNvSpPr>
          <p:nvPr>
            <p:ph type="title" idx="4294967295"/>
          </p:nvPr>
        </p:nvSpPr>
        <p:spPr>
          <a:xfrm>
            <a:off x="3579255" y="159703"/>
            <a:ext cx="11129489"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Comparison Slide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3" name="AutoShape 3">
            <a:extLst>
              <a:ext uri="{C183D7F6-B498-43B3-948B-1728B52AA6E4}">
                <adec:decorative xmlns:adec="http://schemas.microsoft.com/office/drawing/2017/decorative" val="1"/>
              </a:ext>
            </a:extLst>
          </p:cNvPr>
          <p:cNvSpPr/>
          <p:nvPr/>
        </p:nvSpPr>
        <p:spPr>
          <a:xfrm flipH="1">
            <a:off x="0" y="2244571"/>
            <a:ext cx="11540969" cy="0"/>
          </a:xfrm>
          <a:prstGeom prst="line">
            <a:avLst/>
          </a:prstGeom>
          <a:ln w="466725" cap="flat">
            <a:solidFill>
              <a:srgbClr val="000000"/>
            </a:solidFill>
            <a:prstDash val="solid"/>
            <a:headEnd type="none" w="sm" len="sm"/>
            <a:tailEnd type="none" w="sm" len="sm"/>
          </a:ln>
        </p:spPr>
        <p:txBody>
          <a:bodyPr/>
          <a:lstStyle/>
          <a:p>
            <a:endParaRPr lang="en-US"/>
          </a:p>
        </p:txBody>
      </p:sp>
      <p:sp>
        <p:nvSpPr>
          <p:cNvPr id="4" name="AutoShape 2">
            <a:extLst>
              <a:ext uri="{C183D7F6-B498-43B3-948B-1728B52AA6E4}">
                <adec:decorative xmlns:adec="http://schemas.microsoft.com/office/drawing/2017/decorative" val="1"/>
              </a:ext>
            </a:extLst>
          </p:cNvPr>
          <p:cNvSpPr/>
          <p:nvPr/>
        </p:nvSpPr>
        <p:spPr>
          <a:xfrm flipV="1">
            <a:off x="8043700" y="0"/>
            <a:ext cx="0" cy="5143500"/>
          </a:xfrm>
          <a:prstGeom prst="line">
            <a:avLst/>
          </a:prstGeom>
          <a:ln w="238125" cap="flat">
            <a:solidFill>
              <a:srgbClr val="000000"/>
            </a:solidFill>
            <a:prstDash val="solid"/>
            <a:headEnd type="none" w="sm" len="sm"/>
            <a:tailEnd type="none" w="sm" len="sm"/>
          </a:ln>
        </p:spPr>
        <p:txBody>
          <a:bodyPr/>
          <a:lstStyle/>
          <a:p>
            <a:endParaRPr lang="en-US"/>
          </a:p>
        </p:txBody>
      </p:sp>
      <p:sp>
        <p:nvSpPr>
          <p:cNvPr id="5" name="AutoShape 1">
            <a:extLst>
              <a:ext uri="{C183D7F6-B498-43B3-948B-1728B52AA6E4}">
                <adec:decorative xmlns:adec="http://schemas.microsoft.com/office/drawing/2017/decorative" val="1"/>
              </a:ext>
            </a:extLst>
          </p:cNvPr>
          <p:cNvSpPr/>
          <p:nvPr/>
        </p:nvSpPr>
        <p:spPr>
          <a:xfrm flipV="1">
            <a:off x="17754600" y="5143500"/>
            <a:ext cx="0" cy="5143500"/>
          </a:xfrm>
          <a:prstGeom prst="line">
            <a:avLst/>
          </a:prstGeom>
          <a:ln w="238125" cap="flat">
            <a:solidFill>
              <a:srgbClr val="000000"/>
            </a:solidFill>
            <a:prstDash val="solid"/>
            <a:headEnd type="none" w="sm" len="sm"/>
            <a:tailEnd type="none" w="sm" len="sm"/>
          </a:ln>
        </p:spPr>
        <p:txBody>
          <a:bodyPr/>
          <a:lstStyle/>
          <a:p>
            <a:endParaRPr lang="en-US"/>
          </a:p>
        </p:txBody>
      </p:sp>
      <p:sp>
        <p:nvSpPr>
          <p:cNvPr id="7" name="Freeform 3">
            <a:extLst>
              <a:ext uri="{C183D7F6-B498-43B3-948B-1728B52AA6E4}">
                <adec:decorative xmlns:adec="http://schemas.microsoft.com/office/drawing/2017/decorative" val="1"/>
              </a:ext>
            </a:extLst>
          </p:cNvPr>
          <p:cNvSpPr/>
          <p:nvPr/>
        </p:nvSpPr>
        <p:spPr>
          <a:xfrm>
            <a:off x="8381837" y="0"/>
            <a:ext cx="597922" cy="6528647"/>
          </a:xfrm>
          <a:custGeom>
            <a:avLst/>
            <a:gdLst/>
            <a:ahLst/>
            <a:cxnLst/>
            <a:rect l="l" t="t" r="r" b="b"/>
            <a:pathLst>
              <a:path w="157477" h="1719479">
                <a:moveTo>
                  <a:pt x="0" y="0"/>
                </a:moveTo>
                <a:lnTo>
                  <a:pt x="157477" y="0"/>
                </a:lnTo>
                <a:lnTo>
                  <a:pt x="157477" y="1719479"/>
                </a:lnTo>
                <a:lnTo>
                  <a:pt x="0" y="1719479"/>
                </a:lnTo>
                <a:close/>
              </a:path>
            </a:pathLst>
          </a:custGeom>
          <a:solidFill>
            <a:srgbClr val="CC0000"/>
          </a:solidFill>
        </p:spPr>
        <p:txBody>
          <a:bodyPr/>
          <a:lstStyle/>
          <a:p>
            <a:endParaRPr lang="en-US"/>
          </a:p>
        </p:txBody>
      </p:sp>
      <p:sp>
        <p:nvSpPr>
          <p:cNvPr id="2" name="Freeform 2" descr="Replace with short and concise description"/>
          <p:cNvSpPr/>
          <p:nvPr/>
        </p:nvSpPr>
        <p:spPr>
          <a:xfrm>
            <a:off x="9822981" y="3260946"/>
            <a:ext cx="6068433" cy="5117514"/>
          </a:xfrm>
          <a:custGeom>
            <a:avLst/>
            <a:gdLst/>
            <a:ahLst/>
            <a:cxnLst/>
            <a:rect l="l" t="t" r="r" b="b"/>
            <a:pathLst>
              <a:path w="7008876" h="5826463">
                <a:moveTo>
                  <a:pt x="0" y="0"/>
                </a:moveTo>
                <a:lnTo>
                  <a:pt x="7008877" y="0"/>
                </a:lnTo>
                <a:lnTo>
                  <a:pt x="7008877" y="5826463"/>
                </a:lnTo>
                <a:lnTo>
                  <a:pt x="0" y="5826463"/>
                </a:lnTo>
                <a:lnTo>
                  <a:pt x="0" y="0"/>
                </a:lnTo>
                <a:close/>
              </a:path>
            </a:pathLst>
          </a:custGeom>
          <a:blipFill>
            <a:blip r:embed="rId2"/>
            <a:stretch>
              <a:fillRect l="-9205" r="-9205"/>
            </a:stretch>
          </a:blipFill>
          <a:ln w="38100" cap="sq">
            <a:solidFill>
              <a:srgbClr val="000000"/>
            </a:solidFill>
            <a:prstDash val="solid"/>
            <a:miter/>
          </a:ln>
        </p:spPr>
        <p:txBody>
          <a:bodyPr/>
          <a:lstStyle/>
          <a:p>
            <a:endParaRPr lang="en-US"/>
          </a:p>
        </p:txBody>
      </p:sp>
      <p:sp>
        <p:nvSpPr>
          <p:cNvPr id="12" name="Freeform 1">
            <a:extLst>
              <a:ext uri="{C183D7F6-B498-43B3-948B-1728B52AA6E4}">
                <adec:decorative xmlns:adec="http://schemas.microsoft.com/office/drawing/2017/decorative" val="1"/>
              </a:ext>
            </a:extLst>
          </p:cNvPr>
          <p:cNvSpPr/>
          <p:nvPr/>
        </p:nvSpPr>
        <p:spPr>
          <a:xfrm>
            <a:off x="16864851" y="3758353"/>
            <a:ext cx="597922" cy="6528647"/>
          </a:xfrm>
          <a:custGeom>
            <a:avLst/>
            <a:gdLst/>
            <a:ahLst/>
            <a:cxnLst/>
            <a:rect l="l" t="t" r="r" b="b"/>
            <a:pathLst>
              <a:path w="157477" h="1719479">
                <a:moveTo>
                  <a:pt x="0" y="0"/>
                </a:moveTo>
                <a:lnTo>
                  <a:pt x="157477" y="0"/>
                </a:lnTo>
                <a:lnTo>
                  <a:pt x="157477" y="1719479"/>
                </a:lnTo>
                <a:lnTo>
                  <a:pt x="0" y="1719479"/>
                </a:lnTo>
                <a:close/>
              </a:path>
            </a:pathLst>
          </a:custGeom>
          <a:solidFill>
            <a:srgbClr val="0025CC"/>
          </a:solidFill>
        </p:spPr>
        <p:txBody>
          <a:bodyPr/>
          <a:lstStyle/>
          <a:p>
            <a:endParaRPr lang="en-US"/>
          </a:p>
        </p:txBody>
      </p:sp>
      <p:sp>
        <p:nvSpPr>
          <p:cNvPr id="16" name="TextBox 1">
            <a:extLst>
              <a:ext uri="{FF2B5EF4-FFF2-40B4-BE49-F238E27FC236}">
                <a16:creationId xmlns:a16="http://schemas.microsoft.com/office/drawing/2014/main" id="{39D3ED4A-3040-9705-357F-9717D16B007F}"/>
              </a:ext>
            </a:extLst>
          </p:cNvPr>
          <p:cNvSpPr txBox="1"/>
          <p:nvPr/>
        </p:nvSpPr>
        <p:spPr>
          <a:xfrm>
            <a:off x="884016" y="3432673"/>
            <a:ext cx="6209265" cy="4385816"/>
          </a:xfrm>
          <a:prstGeom prst="rect">
            <a:avLst/>
          </a:prstGeom>
        </p:spPr>
        <p:txBody>
          <a:bodyPr wrap="square" lIns="0" tIns="0" rIns="0" bIns="0" rtlCol="0" anchor="t">
            <a:spAutoFit/>
          </a:bodyPr>
          <a:lstStyle/>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342900" indent="-34290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a:solidFill>
                <a:srgbClr val="000000"/>
              </a:solidFill>
              <a:latin typeface="Calibri"/>
              <a:ea typeface="Calibri"/>
              <a:cs typeface="Calibri"/>
            </a:endParaRPr>
          </a:p>
        </p:txBody>
      </p:sp>
      <p:sp>
        <p:nvSpPr>
          <p:cNvPr id="14" name="Slide Number">
            <a:extLst>
              <a:ext uri="{FF2B5EF4-FFF2-40B4-BE49-F238E27FC236}">
                <a16:creationId xmlns:a16="http://schemas.microsoft.com/office/drawing/2014/main" id="{E57662DF-1439-D278-E741-77004823F7E9}"/>
              </a:ext>
            </a:extLst>
          </p:cNvPr>
          <p:cNvSpPr txBox="1"/>
          <p:nvPr/>
        </p:nvSpPr>
        <p:spPr>
          <a:xfrm>
            <a:off x="17922340" y="9715500"/>
            <a:ext cx="248175" cy="369332"/>
          </a:xfrm>
          <a:prstGeom prst="rect">
            <a:avLst/>
          </a:prstGeom>
          <a:noFill/>
        </p:spPr>
        <p:txBody>
          <a:bodyPr wrap="square" rtlCol="0">
            <a:spAutoFit/>
          </a:bodyPr>
          <a:lstStyle/>
          <a:p>
            <a:r>
              <a:rPr lang="en-US" dirty="0"/>
              <a:t>7</a:t>
            </a:r>
          </a:p>
        </p:txBody>
      </p:sp>
      <p:sp>
        <p:nvSpPr>
          <p:cNvPr id="10" name="Title"/>
          <p:cNvSpPr txBox="1">
            <a:spLocks noGrp="1"/>
          </p:cNvSpPr>
          <p:nvPr>
            <p:ph type="title" idx="4294967295"/>
          </p:nvPr>
        </p:nvSpPr>
        <p:spPr>
          <a:xfrm>
            <a:off x="434050" y="313753"/>
            <a:ext cx="7943719" cy="151772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 #3</a:t>
            </a:r>
            <a:endParaRPr lang="en-US" sz="7200" b="0" i="0" u="none" strike="noStrike" kern="1200" cap="none" spc="0" normalizeH="0" baseline="0" noProof="0">
              <a:ln>
                <a:noFill/>
              </a:ln>
              <a:solidFill>
                <a:srgbClr val="000000"/>
              </a:solidFill>
              <a:effectLst/>
              <a:uLnTx/>
              <a:uFillTx/>
              <a:latin typeface="League Spartan"/>
              <a:ea typeface="League Spartan"/>
              <a:cs typeface="League Spart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43D1C5C4ABAD439E2295370536878A" ma:contentTypeVersion="19" ma:contentTypeDescription="Create a new document." ma:contentTypeScope="" ma:versionID="b88dbf40bec140f08e14c70114a3e4f8">
  <xsd:schema xmlns:xsd="http://www.w3.org/2001/XMLSchema" xmlns:xs="http://www.w3.org/2001/XMLSchema" xmlns:p="http://schemas.microsoft.com/office/2006/metadata/properties" xmlns:ns2="ca425e28-521a-431a-b8c6-2f7c6eaec33a" xmlns:ns3="d6fb0a4c-4c1f-4c86-930b-c0bfe50eafc0" targetNamespace="http://schemas.microsoft.com/office/2006/metadata/properties" ma:root="true" ma:fieldsID="10890b04378095b1ca622286009c888a" ns2:_="" ns3:_="">
    <xsd:import namespace="ca425e28-521a-431a-b8c6-2f7c6eaec33a"/>
    <xsd:import namespace="d6fb0a4c-4c1f-4c86-930b-c0bfe50eafc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Retention" minOccurs="0"/>
                <xsd:element ref="ns2:MediaLengthInSeconds" minOccurs="0"/>
                <xsd:element ref="ns2:lcf76f155ced4ddcb4097134ff3c332f" minOccurs="0"/>
                <xsd:element ref="ns3:TaxCatchAll" minOccurs="0"/>
                <xsd:element ref="ns2:Offer_x0020_term"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425e28-521a-431a-b8c6-2f7c6eaec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Retention" ma:index="19" nillable="true" ma:displayName="Retention" ma:description="Items to keep, archive, or delete. " ma:format="Dropdown" ma:internalName="Retention">
      <xsd:simpleType>
        <xsd:restriction base="dms:Choice">
          <xsd:enumeration value="Keep"/>
          <xsd:enumeration value="Archive"/>
          <xsd:enumeration value="Delete"/>
          <xsd:enumeration value="Discuss"/>
          <xsd:enumeration value="Reorganize"/>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ea81705-40ef-4f82-8f09-2686234d89a1" ma:termSetId="09814cd3-568e-fe90-9814-8d621ff8fb84" ma:anchorId="fba54fb3-c3e1-fe81-a776-ca4b69148c4d" ma:open="true" ma:isKeyword="false">
      <xsd:complexType>
        <xsd:sequence>
          <xsd:element ref="pc:Terms" minOccurs="0" maxOccurs="1"/>
        </xsd:sequence>
      </xsd:complexType>
    </xsd:element>
    <xsd:element name="Offer_x0020_term" ma:index="24" nillable="true" ma:displayName="Offer term" ma:internalName="Offer_x0020_term">
      <xsd:simpleType>
        <xsd:restriction base="dms:Text">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fb0a4c-4c1f-4c86-930b-c0bfe50eafc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0186172-953e-4149-97df-8cdd23415968}" ma:internalName="TaxCatchAll" ma:showField="CatchAllData" ma:web="d6fb0a4c-4c1f-4c86-930b-c0bfe50eaf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6fb0a4c-4c1f-4c86-930b-c0bfe50eafc0" xsi:nil="true"/>
    <Retention xmlns="ca425e28-521a-431a-b8c6-2f7c6eaec33a" xsi:nil="true"/>
    <Offer_x0020_term xmlns="ca425e28-521a-431a-b8c6-2f7c6eaec33a" xsi:nil="true"/>
    <lcf76f155ced4ddcb4097134ff3c332f xmlns="ca425e28-521a-431a-b8c6-2f7c6eaec33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FAA0019-ED46-4831-B378-8A128FB83104}"/>
</file>

<file path=customXml/itemProps2.xml><?xml version="1.0" encoding="utf-8"?>
<ds:datastoreItem xmlns:ds="http://schemas.openxmlformats.org/officeDocument/2006/customXml" ds:itemID="{24189EF8-D176-4045-AF9A-A0A4D30F0430}"/>
</file>

<file path=customXml/itemProps3.xml><?xml version="1.0" encoding="utf-8"?>
<ds:datastoreItem xmlns:ds="http://schemas.openxmlformats.org/officeDocument/2006/customXml" ds:itemID="{2CB740BF-6893-4377-AD32-63AC745F9EF5}"/>
</file>

<file path=docProps/app.xml><?xml version="1.0" encoding="utf-8"?>
<Properties xmlns="http://schemas.openxmlformats.org/officeDocument/2006/extended-properties" xmlns:vt="http://schemas.openxmlformats.org/officeDocument/2006/docPropsVTypes">
  <TotalTime>15</TotalTime>
  <Words>492</Words>
  <Application>Microsoft Office PowerPoint</Application>
  <PresentationFormat>Custom</PresentationFormat>
  <Paragraphs>24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Class Name 101</vt:lpstr>
      <vt:lpstr>Title Slide Only</vt:lpstr>
      <vt:lpstr>Section Header</vt:lpstr>
      <vt:lpstr>Slide Title</vt:lpstr>
      <vt:lpstr>Slide Title #2</vt:lpstr>
      <vt:lpstr>Comparison Slide</vt:lpstr>
      <vt:lpstr>Slide Title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Choice Slide #1</dc:title>
  <cp:lastModifiedBy>Thornton, Mikey</cp:lastModifiedBy>
  <cp:revision>149</cp:revision>
  <dcterms:created xsi:type="dcterms:W3CDTF">2006-08-16T00:00:00Z</dcterms:created>
  <dcterms:modified xsi:type="dcterms:W3CDTF">2026-03-17T19:07:29Z</dcterms:modified>
  <dc:identifier>DAG7nZGvSik</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0x0101003043D1C5C4ABAD439E2295370536878A</vt:lpwstr>
  </property>
</Properties>
</file>